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66" d="100"/>
          <a:sy n="66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4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OV</a:t>
            </a:r>
            <a:endParaRPr lang="pt-BR" sz="55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  <a:p>
            <a:pPr marL="0" indent="0" algn="just">
              <a:buNone/>
            </a:pPr>
            <a:endParaRPr lang="pt-BR" sz="6000" u="sng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sk-SK" sz="3000" b="1" spc="300" dirty="0" smtClean="0">
                <a:solidFill>
                  <a:srgbClr val="54BC9B"/>
                </a:solidFill>
              </a:rPr>
              <a:t>aplikácia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Komunikácia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5" y="1340768"/>
            <a:ext cx="82089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chemeClr val="bg1"/>
                </a:solidFill>
              </a:rPr>
              <a:t>Optic</a:t>
            </a:r>
            <a:r>
              <a:rPr lang="sk-SK" sz="3000" b="1" spc="100" dirty="0" smtClean="0">
                <a:solidFill>
                  <a:schemeClr val="bg1"/>
                </a:solidFill>
              </a:rPr>
              <a:t>ké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sk-SK" sz="3000" b="1" spc="100" dirty="0" smtClean="0">
                <a:solidFill>
                  <a:schemeClr val="bg1"/>
                </a:solidFill>
              </a:rPr>
              <a:t>vlákno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umožňuje </a:t>
            </a:r>
            <a:r>
              <a:rPr lang="pt-BR" sz="3000" b="1" spc="100" dirty="0" smtClean="0">
                <a:solidFill>
                  <a:srgbClr val="54BC9B"/>
                </a:solidFill>
              </a:rPr>
              <a:t>komunikáci</a:t>
            </a:r>
            <a:r>
              <a:rPr lang="sk-SK" sz="3000" b="1" spc="100" dirty="0" smtClean="0">
                <a:solidFill>
                  <a:srgbClr val="54BC9B"/>
                </a:solidFill>
              </a:rPr>
              <a:t>u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rgbClr val="54BC9B"/>
                </a:solidFill>
              </a:rPr>
              <a:t>ktorá sa používa predovšetkým na optický prenos dát na veľké </a:t>
            </a:r>
            <a:r>
              <a:rPr lang="pt-BR" sz="3000" b="1" spc="100" dirty="0" smtClean="0">
                <a:solidFill>
                  <a:srgbClr val="54BC9B"/>
                </a:solidFill>
              </a:rPr>
              <a:t>vzdialenosti</a:t>
            </a:r>
            <a:r>
              <a:rPr lang="sk-SK" sz="3000" b="1" spc="100" dirty="0" smtClean="0">
                <a:solidFill>
                  <a:srgbClr val="54BC9B"/>
                </a:solidFill>
              </a:rPr>
              <a:t>.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V</a:t>
            </a:r>
            <a:r>
              <a:rPr lang="pt-BR" sz="3000" b="1" spc="100" dirty="0" smtClean="0">
                <a:solidFill>
                  <a:srgbClr val="54BC9B"/>
                </a:solidFill>
              </a:rPr>
              <a:t>äčšinou </a:t>
            </a:r>
            <a:r>
              <a:rPr lang="sk-SK" sz="3000" b="1" spc="100" dirty="0" smtClean="0">
                <a:solidFill>
                  <a:srgbClr val="54BC9B"/>
                </a:solidFill>
              </a:rPr>
              <a:t>je zabezpečená</a:t>
            </a:r>
            <a:r>
              <a:rPr lang="pt-BR" sz="3000" b="1" spc="100" dirty="0" smtClean="0">
                <a:solidFill>
                  <a:srgbClr val="54BC9B"/>
                </a:solidFill>
              </a:rPr>
              <a:t> laserov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ým</a:t>
            </a:r>
            <a:r>
              <a:rPr lang="pt-BR" sz="3000" b="1" spc="100" dirty="0" smtClean="0">
                <a:solidFill>
                  <a:srgbClr val="54BC9B"/>
                </a:solidFill>
              </a:rPr>
              <a:t> svetlo</a:t>
            </a:r>
            <a:r>
              <a:rPr lang="sk-SK" sz="3000" b="1" spc="100" dirty="0" smtClean="0">
                <a:solidFill>
                  <a:srgbClr val="54BC9B"/>
                </a:solidFill>
              </a:rPr>
              <a:t>m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v optických sklenených vláknach.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KOMUNIKÁCIA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79712" y="3712385"/>
            <a:ext cx="5112568" cy="2932281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4716919" cy="26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KOMUNIKÁCIA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1934626"/>
            <a:ext cx="8147248" cy="42429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47931"/>
            <a:ext cx="7841130" cy="385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484784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pc="100" dirty="0" smtClean="0">
                <a:solidFill>
                  <a:srgbClr val="54BC9B"/>
                </a:solidFill>
              </a:rPr>
              <a:t>Vesmírna </a:t>
            </a:r>
            <a:r>
              <a:rPr lang="pt-BR" sz="2800" b="1" spc="100" dirty="0">
                <a:solidFill>
                  <a:srgbClr val="54BC9B"/>
                </a:solidFill>
              </a:rPr>
              <a:t>optická komunikácia (napríklad medzi-satelitná komunikácia). </a:t>
            </a:r>
            <a:endParaRPr lang="sk-SK" sz="2800" b="1" spc="100" smtClean="0">
              <a:solidFill>
                <a:srgbClr val="54BC9B"/>
              </a:solidFill>
            </a:endParaRPr>
          </a:p>
          <a:p>
            <a:r>
              <a:rPr lang="pt-BR" sz="2800" b="1" spc="100" smtClean="0">
                <a:solidFill>
                  <a:srgbClr val="54BC9B"/>
                </a:solidFill>
              </a:rPr>
              <a:t>Laserové </a:t>
            </a:r>
            <a:r>
              <a:rPr lang="pt-BR" sz="2800" b="1" spc="100" dirty="0">
                <a:solidFill>
                  <a:srgbClr val="54BC9B"/>
                </a:solidFill>
              </a:rPr>
              <a:t>lúče sa šíria na veľké vzdialenosti s malou divergenciou lúča.</a:t>
            </a:r>
            <a:endParaRPr lang="pt-BR" sz="28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KOMUNIKÁCIA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51720" y="3573016"/>
            <a:ext cx="5112656" cy="3104046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17032"/>
            <a:ext cx="4824623" cy="289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ZOBRAZOVANIE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15627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85</Words>
  <Application>Microsoft Office PowerPoint</Application>
  <PresentationFormat>Prezentácia na obrazovke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15</cp:revision>
  <dcterms:created xsi:type="dcterms:W3CDTF">2017-03-08T21:43:37Z</dcterms:created>
  <dcterms:modified xsi:type="dcterms:W3CDTF">2018-01-21T20:43:27Z</dcterms:modified>
</cp:coreProperties>
</file>